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3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8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02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9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1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0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4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1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7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BC8E97-CB9F-485C-A040-ED0087E702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9D1CC1-6C09-4457-A26A-23FA963A9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79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4710-ED83-BFA6-03D9-37686E3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02" y="2051153"/>
            <a:ext cx="9874718" cy="27556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Результаты Анкетирования обучающихся по специальности 44.02.02 преподавание в начальных классах </a:t>
            </a:r>
            <a:br>
              <a:rPr lang="ru-RU" sz="2800" b="1" dirty="0"/>
            </a:br>
            <a:r>
              <a:rPr lang="ru-RU" sz="2800" b="1" dirty="0"/>
              <a:t>«содержание, условия и  качество реализации образовательного процесса»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E07293-C37C-CD9E-A591-7758E51E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98" y="163945"/>
            <a:ext cx="1207971" cy="1207971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A1C7C-E7DE-950A-51F5-0D7D70CE14C3}"/>
              </a:ext>
            </a:extLst>
          </p:cNvPr>
          <p:cNvSpPr txBox="1"/>
          <p:nvPr/>
        </p:nvSpPr>
        <p:spPr>
          <a:xfrm>
            <a:off x="3465095" y="583264"/>
            <a:ext cx="66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ГБПОУ «Курганский педагогический колледж»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289B2-FE64-1E54-0204-610A2CBC7022}"/>
              </a:ext>
            </a:extLst>
          </p:cNvPr>
          <p:cNvSpPr txBox="1"/>
          <p:nvPr/>
        </p:nvSpPr>
        <p:spPr>
          <a:xfrm>
            <a:off x="532660" y="6019060"/>
            <a:ext cx="47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Сентябрь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5748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0.userapi.com/impg/L8NAQHiC7hYIn1p6K4gmCrGgZzx6qC28grD2Ww/9nD5Z_IDYeM.jpg?size=828x1030&amp;quality=95&amp;sign=effd8148ee0c2d0a953ad4708a6c47bb&amp;type=album">
            <a:extLst>
              <a:ext uri="{FF2B5EF4-FFF2-40B4-BE49-F238E27FC236}">
                <a16:creationId xmlns:a16="http://schemas.microsoft.com/office/drawing/2014/main" id="{22502968-B9D9-44C5-815D-A9EE964E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7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7.userapi.com/impg/5i4AGjL-eeK11e8mBxOVZ6fIlq3XM4FbqCGUXQ/NQ2vYprd15E.jpg?size=828x932&amp;quality=95&amp;sign=019a75e7f7277eeea6ef5f5e6af1f3af&amp;type=album">
            <a:extLst>
              <a:ext uri="{FF2B5EF4-FFF2-40B4-BE49-F238E27FC236}">
                <a16:creationId xmlns:a16="http://schemas.microsoft.com/office/drawing/2014/main" id="{F7252B78-6A5C-4627-B6B2-47570F47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6" y="0"/>
            <a:ext cx="6301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3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5D8438-715A-4B2C-ADE3-7BB1C9D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67541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A8354-093B-4ABD-B11E-2DAEA226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18" y="1"/>
            <a:ext cx="6516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5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9.userapi.com/impg/ttW4qwd-Hs5s8zHrNtNarmDbcQ9cSX0hnlr6bg/TpiC3Oj6sJk.jpg?size=828x991&amp;quality=95&amp;sign=d1e5a8349cf7d20ccbf4cda92675b159&amp;type=album">
            <a:extLst>
              <a:ext uri="{FF2B5EF4-FFF2-40B4-BE49-F238E27FC236}">
                <a16:creationId xmlns:a16="http://schemas.microsoft.com/office/drawing/2014/main" id="{8C294705-DF3A-4587-84FE-A00AEC67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"/>
          <a:stretch/>
        </p:blipFill>
        <p:spPr bwMode="auto">
          <a:xfrm>
            <a:off x="0" y="-1"/>
            <a:ext cx="646778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46.userapi.com/impg/XVuiiStUUkJIiV-8FPzhvCGwxeJ74_qLu314Pw/foMxfp5mYbI.jpg?size=800x1080&amp;quality=95&amp;sign=afba1a6edfcf509beeece46ff72e3544&amp;type=album">
            <a:extLst>
              <a:ext uri="{FF2B5EF4-FFF2-40B4-BE49-F238E27FC236}">
                <a16:creationId xmlns:a16="http://schemas.microsoft.com/office/drawing/2014/main" id="{456CD18E-05D7-4E9D-9027-6EF7E940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 bwMode="auto">
          <a:xfrm>
            <a:off x="6319738" y="0"/>
            <a:ext cx="587226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1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7.userapi.com/impg/pImNDedDkK02S1le3us7V_touXK_m-pWMcasXw/3zUQwRRPw50.jpg?size=828x988&amp;quality=95&amp;sign=da1c67681ce0fc96f1b385b525ca393b&amp;type=album">
            <a:extLst>
              <a:ext uri="{FF2B5EF4-FFF2-40B4-BE49-F238E27FC236}">
                <a16:creationId xmlns:a16="http://schemas.microsoft.com/office/drawing/2014/main" id="{EA834209-597E-4FEA-B8CC-0A166C92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9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1.userapi.com/impg/83lOJJ9rw0rUe1fGgjsXDXa0p4tflpHDoXfOqA/WqZtPkBXjKQ.jpg?size=828x948&amp;quality=95&amp;sign=e62109b743b3ccd519bf23f73dbdc9b3&amp;type=album">
            <a:extLst>
              <a:ext uri="{FF2B5EF4-FFF2-40B4-BE49-F238E27FC236}">
                <a16:creationId xmlns:a16="http://schemas.microsoft.com/office/drawing/2014/main" id="{DFA46975-752B-4A71-AF23-DCD04ED0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7" y="0"/>
            <a:ext cx="6202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69.userapi.com/impg/hW4I0QB_UmP-0pN5wYMvQCCaYsEnUDwaCf9ePQ/_A4091Z793Q.jpg?size=828x869&amp;quality=95&amp;sign=9f2c61e9dfd3cb23fdef4da37bdd3a24&amp;type=album">
            <a:extLst>
              <a:ext uri="{FF2B5EF4-FFF2-40B4-BE49-F238E27FC236}">
                <a16:creationId xmlns:a16="http://schemas.microsoft.com/office/drawing/2014/main" id="{E7A32808-8CF0-4C63-AF9B-0222F3AA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3-6.userapi.com/impg/QFjpuKHLSDIyrmTAtUc0GkSqAS5iVTqakLTguw/SSZmAAtpSFQ.jpg?size=828x998&amp;quality=95&amp;sign=d7381ca216d513edee6301ae322bdabb&amp;type=album">
            <a:extLst>
              <a:ext uri="{FF2B5EF4-FFF2-40B4-BE49-F238E27FC236}">
                <a16:creationId xmlns:a16="http://schemas.microsoft.com/office/drawing/2014/main" id="{CFEC5D2D-03F8-4EB3-AD29-B92CFC78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568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8.userapi.com/impg/znX_RVRXPT_cVGshDDTytHEtA6rWdAUC4CelaA/GBCZUqC-3Ck.jpg?size=828x985&amp;quality=95&amp;sign=c29ce8e1f3dbab3c5bba4bf31f968d38&amp;type=album">
            <a:extLst>
              <a:ext uri="{FF2B5EF4-FFF2-40B4-BE49-F238E27FC236}">
                <a16:creationId xmlns:a16="http://schemas.microsoft.com/office/drawing/2014/main" id="{F7C246D4-0000-4EDF-AF62-9C3AF6A2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2.userapi.com/impg/H9ubzhxT5iNUOpLpYXyh1g6iU9eKMgvvvx3eqg/cTXBJrMe3IA.jpg?size=828x1046&amp;quality=95&amp;sign=bf7e40101d7be4ac5096ab4d4997295b&amp;type=album">
            <a:extLst>
              <a:ext uri="{FF2B5EF4-FFF2-40B4-BE49-F238E27FC236}">
                <a16:creationId xmlns:a16="http://schemas.microsoft.com/office/drawing/2014/main" id="{5F913E52-1BE3-4A14-A5B4-F6F59528C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/>
          <a:stretch/>
        </p:blipFill>
        <p:spPr bwMode="auto">
          <a:xfrm>
            <a:off x="6186196" y="0"/>
            <a:ext cx="6005804" cy="68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8.userapi.com/impg/P-G8WbcAcXbMyS4lJha39Rm88azdAgUT7NG7JA/6InB1NHKw2M.jpg?size=828x833&amp;quality=95&amp;sign=edc9f4dc1eacd39085642597315da101&amp;type=album">
            <a:extLst>
              <a:ext uri="{FF2B5EF4-FFF2-40B4-BE49-F238E27FC236}">
                <a16:creationId xmlns:a16="http://schemas.microsoft.com/office/drawing/2014/main" id="{DC49A2F7-B309-4822-8B17-18EDCC11D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6816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8.userapi.com/impg/P-G8WbcAcXbMyS4lJha39Rm88azdAgUT7NG7JA/6InB1NHKw2M.jpg?size=828x833&amp;quality=95&amp;sign=edc9f4dc1eacd39085642597315da101&amp;type=album">
            <a:extLst>
              <a:ext uri="{FF2B5EF4-FFF2-40B4-BE49-F238E27FC236}">
                <a16:creationId xmlns:a16="http://schemas.microsoft.com/office/drawing/2014/main" id="{0A7CADB5-6BBC-4504-9BAD-7696D0991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3"/>
          <a:stretch/>
        </p:blipFill>
        <p:spPr bwMode="auto">
          <a:xfrm>
            <a:off x="5375275" y="3523861"/>
            <a:ext cx="6816725" cy="33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2260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32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Сектор</vt:lpstr>
      <vt:lpstr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обучающихся по специальности 44.02.02 преподавание в начальных классах  «содержание, условия и  качество реализации образовательного процесса» </dc:title>
  <dc:creator>Student</dc:creator>
  <cp:lastModifiedBy>Student</cp:lastModifiedBy>
  <cp:revision>1</cp:revision>
  <dcterms:created xsi:type="dcterms:W3CDTF">2023-10-24T04:01:48Z</dcterms:created>
  <dcterms:modified xsi:type="dcterms:W3CDTF">2023-10-24T04:10:18Z</dcterms:modified>
</cp:coreProperties>
</file>